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3"/>
  </p:handout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B1645-3BBA-4B58-A356-340893FD444E}" v="1" dt="2024-07-11T13:21:1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a Waterman" userId="47d002fb-647d-4bdd-a67b-f25ef65f0deb" providerId="ADAL" clId="{F1BEC485-83F7-4CFF-A581-EDA9956E1047}"/>
    <pc:docChg chg="custSel modSld">
      <pc:chgData name="Marisa Waterman" userId="47d002fb-647d-4bdd-a67b-f25ef65f0deb" providerId="ADAL" clId="{F1BEC485-83F7-4CFF-A581-EDA9956E1047}" dt="2024-07-11T13:24:15.985" v="0" actId="478"/>
      <pc:docMkLst>
        <pc:docMk/>
      </pc:docMkLst>
      <pc:sldChg chg="delSp mod">
        <pc:chgData name="Marisa Waterman" userId="47d002fb-647d-4bdd-a67b-f25ef65f0deb" providerId="ADAL" clId="{F1BEC485-83F7-4CFF-A581-EDA9956E1047}" dt="2024-07-11T13:24:15.985" v="0" actId="478"/>
        <pc:sldMkLst>
          <pc:docMk/>
          <pc:sldMk cId="3612133118" sldId="280"/>
        </pc:sldMkLst>
        <pc:graphicFrameChg chg="del">
          <ac:chgData name="Marisa Waterman" userId="47d002fb-647d-4bdd-a67b-f25ef65f0deb" providerId="ADAL" clId="{F1BEC485-83F7-4CFF-A581-EDA9956E1047}" dt="2024-07-11T13:24:15.985" v="0" actId="478"/>
          <ac:graphicFrameMkLst>
            <pc:docMk/>
            <pc:sldMk cId="3612133118" sldId="280"/>
            <ac:graphicFrameMk id="2" creationId="{A02E5222-853D-C5A2-094C-D81581BC2B7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607C02-17BB-4A97-70E1-B4B01434FF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984AE-1728-8BC8-8B18-CDA717AA3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7B17-CAF2-474F-A95C-9B9D493F4D47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89917-6BA6-C27B-4010-A3970A3187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D4314-DD64-4E97-7EFB-B07E9E840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48278-3903-461A-8A81-B3CA9AD0C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39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95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5D9C-D070-4FB9-8E78-2B031D2E126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61E9-F1A0-4548-A98E-409238AD6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086146-4877-A67B-7E75-3193EC100172}"/>
              </a:ext>
            </a:extLst>
          </p:cNvPr>
          <p:cNvSpPr/>
          <p:nvPr/>
        </p:nvSpPr>
        <p:spPr>
          <a:xfrm>
            <a:off x="8010992" y="557475"/>
            <a:ext cx="2885441" cy="1901749"/>
          </a:xfrm>
          <a:prstGeom prst="roundRect">
            <a:avLst>
              <a:gd name="adj" fmla="val 107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C92A1-00E7-C51F-F4D5-1E3370E50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9" r="14936"/>
          <a:stretch/>
        </p:blipFill>
        <p:spPr>
          <a:xfrm>
            <a:off x="8010993" y="2630255"/>
            <a:ext cx="2885441" cy="2577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D3F9B-D8B2-EA3A-EC22-75FB0984709E}"/>
              </a:ext>
            </a:extLst>
          </p:cNvPr>
          <p:cNvSpPr txBox="1"/>
          <p:nvPr/>
        </p:nvSpPr>
        <p:spPr>
          <a:xfrm>
            <a:off x="2349910" y="1199535"/>
            <a:ext cx="3018503" cy="13332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784AD-18FF-D469-B5E2-1F7E50B9B817}"/>
              </a:ext>
            </a:extLst>
          </p:cNvPr>
          <p:cNvSpPr txBox="1"/>
          <p:nvPr/>
        </p:nvSpPr>
        <p:spPr>
          <a:xfrm>
            <a:off x="898100" y="477264"/>
            <a:ext cx="5197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Jessica Walker</a:t>
            </a:r>
          </a:p>
          <a:p>
            <a:endParaRPr lang="en-US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Education: 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6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 am currently attending University of Maryland and pursuing a degree in environmental engineering. I graduate in Spring of 2024.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FCFB0-19CF-58D9-7A02-9FAD98555051}"/>
              </a:ext>
            </a:extLst>
          </p:cNvPr>
          <p:cNvSpPr txBox="1"/>
          <p:nvPr/>
        </p:nvSpPr>
        <p:spPr>
          <a:xfrm>
            <a:off x="898100" y="2749976"/>
            <a:ext cx="601604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bg1"/>
                </a:solidFill>
              </a:rPr>
              <a:t>Internship: 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6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 am currently interning at ABC Engineering Firm.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assist environmental engineers with projects and help document data. I have learned many aspects of project management and how things don’t always go as planned 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in the field.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EE9F5-D0C7-ED3A-27CA-1E531947C281}"/>
              </a:ext>
            </a:extLst>
          </p:cNvPr>
          <p:cNvSpPr txBox="1"/>
          <p:nvPr/>
        </p:nvSpPr>
        <p:spPr>
          <a:xfrm>
            <a:off x="898100" y="5044166"/>
            <a:ext cx="57754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Career Goal: 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6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 hope to become a Board-Certified Environmental Engineer with a specialty in wastewater working at a large consultant firm.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4ABE0-04D6-686B-FD28-8B8AE59750A5}"/>
              </a:ext>
            </a:extLst>
          </p:cNvPr>
          <p:cNvSpPr txBox="1"/>
          <p:nvPr/>
        </p:nvSpPr>
        <p:spPr>
          <a:xfrm>
            <a:off x="7736689" y="5378370"/>
            <a:ext cx="33691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Fun Fact:  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600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 am also a competitive swimmer, and I am training for a triathlon.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4CE01B-7476-6F7A-51ED-09C21937973D}"/>
              </a:ext>
            </a:extLst>
          </p:cNvPr>
          <p:cNvSpPr/>
          <p:nvPr/>
        </p:nvSpPr>
        <p:spPr>
          <a:xfrm>
            <a:off x="314633" y="304800"/>
            <a:ext cx="11464412" cy="6329127"/>
          </a:xfrm>
          <a:prstGeom prst="roundRect">
            <a:avLst>
              <a:gd name="adj" fmla="val 14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BE04A0-99D0-25E2-A0A3-4B0FF723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89" y="737870"/>
            <a:ext cx="2643648" cy="7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B388ED-7607-AF31-8E75-744F4A0141BE}"/>
              </a:ext>
            </a:extLst>
          </p:cNvPr>
          <p:cNvSpPr txBox="1"/>
          <p:nvPr/>
        </p:nvSpPr>
        <p:spPr>
          <a:xfrm>
            <a:off x="8386913" y="165066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</a:rPr>
              <a:t>Intern Summit</a:t>
            </a:r>
            <a:b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</a:rPr>
              <a:t>July 25,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3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17854</TotalTime>
  <Words>128</Words>
  <Application>Microsoft Office PowerPoint</Application>
  <PresentationFormat>Widescreen</PresentationFormat>
  <Paragraphs>489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Waterman</dc:creator>
  <cp:lastModifiedBy>Marisa Waterman</cp:lastModifiedBy>
  <cp:revision>20</cp:revision>
  <dcterms:created xsi:type="dcterms:W3CDTF">2021-07-06T17:39:35Z</dcterms:created>
  <dcterms:modified xsi:type="dcterms:W3CDTF">2024-07-11T13:24:19Z</dcterms:modified>
</cp:coreProperties>
</file>